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ato" panose="020F0502020204030203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72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1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Krishi </a:t>
            </a:r>
            <a:r>
              <a:rPr lang="en-US" sz="445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Sahayaak</a:t>
            </a: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–AI Powered Agriculture Support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8683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Submitted By:-
Sanchit Mishra e22cseu1183
Harsh Vardhan Chauhan e22cseu1188
Abhay Pratap e22cseu1174
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565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Submitted to:- Dr. Sakshi Kalra, Dr. Rohit </a:t>
            </a: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Kaliyar</a:t>
            </a:r>
            <a:endParaRPr lang="en-US" sz="175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745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innovative system tackles key problems in modern agriculture through artificial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Need: Precision Farming for Better Yield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9751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Early Disease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Detecting crop diseases early is vital for maintaining productivity and reducing losses.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297513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010495"/>
            <a:ext cx="2861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Traditional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5009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Current diagnosis methods are slow and labor-intensive with limited rural access.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80298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Solutions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Farmers need accessible technology for fast, reliable guidance in the field.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650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Overview: Dual AI Models for Farming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086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User-friendly web application for farmers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Disease Detection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200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 model analyzes leaf images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923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Crop Recommendation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0265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 model evaluates soil and climate data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CNN-Based Model: Crop Disease Detection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Image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 uploads leaf photos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processes visual patterns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Diagnosis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Disease identified with 91% accuracy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Treatment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Recommended actions provided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0361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ML-Based Model: Crop Recommendation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013698" y="3627477"/>
            <a:ext cx="2565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Nitrogen Content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1013698" y="4117896"/>
            <a:ext cx="2565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Soil fertility measurement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235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 Level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217789" y="2847261"/>
            <a:ext cx="28489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Soil acidity/alkalinity balance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Rainfall Data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Precipitation history and forecast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830997" y="291024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Crop Recommendations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crop selection with 99.5% accuracy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Seamless Integration: The Farmer-Friendly Web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Farmers upload leaf images or enter soil data through simple forms.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Backend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Flask routes data to appropriate AI models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522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70815" y="5352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Delivery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Clear, actionable insights returned to user interface for immediate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792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&amp;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91%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Disease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 in identifying crop diseases from leaf images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99.5%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70726" y="3082766"/>
            <a:ext cx="2923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Crop Recommendation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 in suggesting optimal crops for conditions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Models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Integrated systems for comprehensive farm support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Current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models empower farmers with data-driven insights for higher yield and better crop choices.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Expansion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Plans to expand disease detection to more crop varieties and integrate IoT sensor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 designed for growth, supporting digital transformation across agricultural communities.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 Bold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 V</cp:lastModifiedBy>
  <cp:revision>4</cp:revision>
  <dcterms:created xsi:type="dcterms:W3CDTF">2025-04-30T22:07:43Z</dcterms:created>
  <dcterms:modified xsi:type="dcterms:W3CDTF">2025-05-01T08:37:40Z</dcterms:modified>
</cp:coreProperties>
</file>